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61" r:id="rId4"/>
    <p:sldId id="258" r:id="rId5"/>
    <p:sldId id="259" r:id="rId6"/>
    <p:sldId id="262" r:id="rId7"/>
    <p:sldId id="260" r:id="rId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000" autoAdjust="0"/>
  </p:normalViewPr>
  <p:slideViewPr>
    <p:cSldViewPr snapToGrid="0">
      <p:cViewPr varScale="1">
        <p:scale>
          <a:sx n="122" d="100"/>
          <a:sy n="122" d="100"/>
        </p:scale>
        <p:origin x="175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87F474-9EA7-4072-9973-7E025884DD43}" type="datetimeFigureOut">
              <a:rPr lang="zh-TW" altLang="en-US" smtClean="0"/>
              <a:t>2024/10/15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40593E-5D64-4AAD-A86D-0619EFF5A7E5}" type="slidenum">
              <a:rPr lang="zh-TW" altLang="en-US" smtClean="0"/>
              <a:t>‹#›</a:t>
            </a:fld>
            <a:endParaRPr lang="zh-TW" altLang="en-US"/>
          </a:p>
        </p:txBody>
      </p:sp>
    </p:spTree>
    <p:extLst>
      <p:ext uri="{BB962C8B-B14F-4D97-AF65-F5344CB8AC3E}">
        <p14:creationId xmlns:p14="http://schemas.microsoft.com/office/powerpoint/2010/main" val="1670514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1girl,,two_side_up,solo,large_breasts,highres,nicole_demara,1girl,hair_ribbon,crop_top,looking_at_viewer,portrait,looking at viewer,,</a:t>
            </a:r>
            <a:r>
              <a:rPr lang="en-US" altLang="zh-TW" dirty="0" err="1"/>
              <a:t>masterpiece,best</a:t>
            </a:r>
            <a:r>
              <a:rPr lang="en-US" altLang="zh-TW" dirty="0"/>
              <a:t> </a:t>
            </a:r>
            <a:r>
              <a:rPr lang="en-US" altLang="zh-TW" dirty="0" err="1"/>
              <a:t>quality,absurdres,newest,higher</a:t>
            </a:r>
            <a:r>
              <a:rPr lang="en-US" altLang="zh-TW" dirty="0"/>
              <a:t>&lt;lora:nicole_demara_v31:1&gt;</a:t>
            </a:r>
            <a:endParaRPr lang="zh-TW" altLang="en-US" dirty="0"/>
          </a:p>
        </p:txBody>
      </p:sp>
      <p:sp>
        <p:nvSpPr>
          <p:cNvPr id="4" name="投影片編號版面配置區 3"/>
          <p:cNvSpPr>
            <a:spLocks noGrp="1"/>
          </p:cNvSpPr>
          <p:nvPr>
            <p:ph type="sldNum" sz="quarter" idx="5"/>
          </p:nvPr>
        </p:nvSpPr>
        <p:spPr/>
        <p:txBody>
          <a:bodyPr/>
          <a:lstStyle/>
          <a:p>
            <a:fld id="{1940593E-5D64-4AAD-A86D-0619EFF5A7E5}" type="slidenum">
              <a:rPr lang="zh-TW" altLang="en-US" smtClean="0"/>
              <a:t>1</a:t>
            </a:fld>
            <a:endParaRPr lang="zh-TW" altLang="en-US"/>
          </a:p>
        </p:txBody>
      </p:sp>
    </p:spTree>
    <p:extLst>
      <p:ext uri="{BB962C8B-B14F-4D97-AF65-F5344CB8AC3E}">
        <p14:creationId xmlns:p14="http://schemas.microsoft.com/office/powerpoint/2010/main" val="2771123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1girl,,two_side_up,solo,large_breasts,highres,nicole_demara,1girl,hair_ribbon,crop_top,looking_at_viewer,portrait,looking at viewer,,</a:t>
            </a:r>
            <a:r>
              <a:rPr lang="en-US" altLang="zh-TW" dirty="0" err="1"/>
              <a:t>masterpiece,best</a:t>
            </a:r>
            <a:r>
              <a:rPr lang="en-US" altLang="zh-TW" dirty="0"/>
              <a:t> </a:t>
            </a:r>
            <a:r>
              <a:rPr lang="en-US" altLang="zh-TW" dirty="0" err="1"/>
              <a:t>quality,absurdres,newest,higher</a:t>
            </a:r>
            <a:r>
              <a:rPr lang="en-US" altLang="zh-TW" dirty="0"/>
              <a:t>&lt;lora:nicole_demara_v31:1&gt;</a:t>
            </a:r>
            <a:endParaRPr lang="zh-TW" altLang="en-US" dirty="0"/>
          </a:p>
        </p:txBody>
      </p:sp>
      <p:sp>
        <p:nvSpPr>
          <p:cNvPr id="4" name="投影片編號版面配置區 3"/>
          <p:cNvSpPr>
            <a:spLocks noGrp="1"/>
          </p:cNvSpPr>
          <p:nvPr>
            <p:ph type="sldNum" sz="quarter" idx="5"/>
          </p:nvPr>
        </p:nvSpPr>
        <p:spPr/>
        <p:txBody>
          <a:bodyPr/>
          <a:lstStyle/>
          <a:p>
            <a:fld id="{1940593E-5D64-4AAD-A86D-0619EFF5A7E5}" type="slidenum">
              <a:rPr lang="zh-TW" altLang="en-US" smtClean="0"/>
              <a:t>2</a:t>
            </a:fld>
            <a:endParaRPr lang="zh-TW" altLang="en-US"/>
          </a:p>
        </p:txBody>
      </p:sp>
    </p:spTree>
    <p:extLst>
      <p:ext uri="{BB962C8B-B14F-4D97-AF65-F5344CB8AC3E}">
        <p14:creationId xmlns:p14="http://schemas.microsoft.com/office/powerpoint/2010/main" val="1105630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1girl,,two_side_up,solo,large_breasts,highres,nicole_demara,1girl,hair_ribbon,crop_top,looking_at_viewer,portrait,looking at viewer,,</a:t>
            </a:r>
            <a:r>
              <a:rPr lang="en-US" altLang="zh-TW" dirty="0" err="1"/>
              <a:t>masterpiece,best</a:t>
            </a:r>
            <a:r>
              <a:rPr lang="en-US" altLang="zh-TW" dirty="0"/>
              <a:t> </a:t>
            </a:r>
            <a:r>
              <a:rPr lang="en-US" altLang="zh-TW" dirty="0" err="1"/>
              <a:t>quality,absurdres,newest,higher</a:t>
            </a:r>
            <a:r>
              <a:rPr lang="en-US" altLang="zh-TW" dirty="0"/>
              <a:t>&lt;lora:nicole_demara_v31:1&gt;</a:t>
            </a:r>
            <a:endParaRPr lang="zh-TW" altLang="en-US" dirty="0"/>
          </a:p>
        </p:txBody>
      </p:sp>
      <p:sp>
        <p:nvSpPr>
          <p:cNvPr id="4" name="投影片編號版面配置區 3"/>
          <p:cNvSpPr>
            <a:spLocks noGrp="1"/>
          </p:cNvSpPr>
          <p:nvPr>
            <p:ph type="sldNum" sz="quarter" idx="5"/>
          </p:nvPr>
        </p:nvSpPr>
        <p:spPr/>
        <p:txBody>
          <a:bodyPr/>
          <a:lstStyle/>
          <a:p>
            <a:fld id="{1940593E-5D64-4AAD-A86D-0619EFF5A7E5}" type="slidenum">
              <a:rPr lang="zh-TW" altLang="en-US" smtClean="0"/>
              <a:t>3</a:t>
            </a:fld>
            <a:endParaRPr lang="zh-TW" altLang="en-US"/>
          </a:p>
        </p:txBody>
      </p:sp>
    </p:spTree>
    <p:extLst>
      <p:ext uri="{BB962C8B-B14F-4D97-AF65-F5344CB8AC3E}">
        <p14:creationId xmlns:p14="http://schemas.microsoft.com/office/powerpoint/2010/main" val="702425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score_9, score_8_up, score_7_up, score_6_up, score_5_up, score_4_up, BREAK </a:t>
            </a:r>
            <a:r>
              <a:rPr lang="en-US" altLang="zh-TW" dirty="0" err="1"/>
              <a:t>source_anime</a:t>
            </a:r>
            <a:r>
              <a:rPr lang="en-US" altLang="zh-TW" dirty="0"/>
              <a:t>, 1girl, solo, outdoors, city, cowboy shot, looking at viewer, smile, closed mouth, </a:t>
            </a:r>
            <a:r>
              <a:rPr lang="en-US" altLang="zh-TW" dirty="0" err="1"/>
              <a:t>nicole</a:t>
            </a:r>
            <a:r>
              <a:rPr lang="en-US" altLang="zh-TW" dirty="0"/>
              <a:t>, green eyes, pink hair, long hair, two side up, black hair ribbon, black hair clip, black blazer, open jacket, collared shirt, long sleeves, black necktie, black pants, leaning forward, hands on pocket, standing, golden earrings, heart earrings</a:t>
            </a:r>
            <a:endParaRPr lang="zh-TW" altLang="en-US" dirty="0"/>
          </a:p>
        </p:txBody>
      </p:sp>
      <p:sp>
        <p:nvSpPr>
          <p:cNvPr id="4" name="投影片編號版面配置區 3"/>
          <p:cNvSpPr>
            <a:spLocks noGrp="1"/>
          </p:cNvSpPr>
          <p:nvPr>
            <p:ph type="sldNum" sz="quarter" idx="5"/>
          </p:nvPr>
        </p:nvSpPr>
        <p:spPr/>
        <p:txBody>
          <a:bodyPr/>
          <a:lstStyle/>
          <a:p>
            <a:fld id="{1940593E-5D64-4AAD-A86D-0619EFF5A7E5}" type="slidenum">
              <a:rPr lang="zh-TW" altLang="en-US" smtClean="0"/>
              <a:t>4</a:t>
            </a:fld>
            <a:endParaRPr lang="zh-TW" altLang="en-US"/>
          </a:p>
        </p:txBody>
      </p:sp>
    </p:spTree>
    <p:extLst>
      <p:ext uri="{BB962C8B-B14F-4D97-AF65-F5344CB8AC3E}">
        <p14:creationId xmlns:p14="http://schemas.microsoft.com/office/powerpoint/2010/main" val="3547091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score_9, score_8_up, score_7_up, score_6_up, score_5_up, score_4_up, BREAK </a:t>
            </a:r>
            <a:r>
              <a:rPr lang="en-US" altLang="zh-TW" dirty="0" err="1"/>
              <a:t>source_anime</a:t>
            </a:r>
            <a:r>
              <a:rPr lang="en-US" altLang="zh-TW" dirty="0"/>
              <a:t>, 1girl, solo, outdoors, city, cowboy shot, looking at viewer, smile, closed mouth, </a:t>
            </a:r>
            <a:r>
              <a:rPr lang="en-US" altLang="zh-TW" dirty="0" err="1"/>
              <a:t>nicole</a:t>
            </a:r>
            <a:r>
              <a:rPr lang="en-US" altLang="zh-TW" dirty="0"/>
              <a:t>, green eyes, pink hair, long hair, two side up, black hair ribbon, black hair clip, black blazer, open jacket, collared shirt, long sleeves, black necktie, black pants, leaning forward, hands on pocket, standing, golden earrings, heart earrings</a:t>
            </a:r>
            <a:endParaRPr lang="zh-TW" altLang="en-US" dirty="0"/>
          </a:p>
        </p:txBody>
      </p:sp>
      <p:sp>
        <p:nvSpPr>
          <p:cNvPr id="4" name="投影片編號版面配置區 3"/>
          <p:cNvSpPr>
            <a:spLocks noGrp="1"/>
          </p:cNvSpPr>
          <p:nvPr>
            <p:ph type="sldNum" sz="quarter" idx="5"/>
          </p:nvPr>
        </p:nvSpPr>
        <p:spPr/>
        <p:txBody>
          <a:bodyPr/>
          <a:lstStyle/>
          <a:p>
            <a:fld id="{1940593E-5D64-4AAD-A86D-0619EFF5A7E5}" type="slidenum">
              <a:rPr lang="zh-TW" altLang="en-US" smtClean="0"/>
              <a:t>5</a:t>
            </a:fld>
            <a:endParaRPr lang="zh-TW" altLang="en-US"/>
          </a:p>
        </p:txBody>
      </p:sp>
    </p:spTree>
    <p:extLst>
      <p:ext uri="{BB962C8B-B14F-4D97-AF65-F5344CB8AC3E}">
        <p14:creationId xmlns:p14="http://schemas.microsoft.com/office/powerpoint/2010/main" val="59837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score_9, score_8_up, score_7_up, score_6_up, score_5_up, score_4_up, BREAK </a:t>
            </a:r>
            <a:r>
              <a:rPr lang="en-US" altLang="zh-TW" dirty="0" err="1"/>
              <a:t>source_anime</a:t>
            </a:r>
            <a:r>
              <a:rPr lang="en-US" altLang="zh-TW" dirty="0"/>
              <a:t>, 1girl, solo, outdoors, city, cowboy shot, looking at viewer, smile, closed mouth, </a:t>
            </a:r>
            <a:r>
              <a:rPr lang="en-US" altLang="zh-TW" dirty="0" err="1"/>
              <a:t>nicole</a:t>
            </a:r>
            <a:r>
              <a:rPr lang="en-US" altLang="zh-TW" dirty="0"/>
              <a:t>, green eyes, pink hair, long hair, two side up, black hair ribbon, black hair clip, black blazer, open jacket, collared shirt, long sleeves, black necktie, black pants, leaning forward, hands on pocket, standing, golden earrings, heart earrings</a:t>
            </a:r>
            <a:endParaRPr lang="zh-TW" altLang="en-US" dirty="0"/>
          </a:p>
        </p:txBody>
      </p:sp>
      <p:sp>
        <p:nvSpPr>
          <p:cNvPr id="4" name="投影片編號版面配置區 3"/>
          <p:cNvSpPr>
            <a:spLocks noGrp="1"/>
          </p:cNvSpPr>
          <p:nvPr>
            <p:ph type="sldNum" sz="quarter" idx="5"/>
          </p:nvPr>
        </p:nvSpPr>
        <p:spPr/>
        <p:txBody>
          <a:bodyPr/>
          <a:lstStyle/>
          <a:p>
            <a:fld id="{1940593E-5D64-4AAD-A86D-0619EFF5A7E5}" type="slidenum">
              <a:rPr lang="zh-TW" altLang="en-US" smtClean="0"/>
              <a:t>6</a:t>
            </a:fld>
            <a:endParaRPr lang="zh-TW" altLang="en-US"/>
          </a:p>
        </p:txBody>
      </p:sp>
    </p:spTree>
    <p:extLst>
      <p:ext uri="{BB962C8B-B14F-4D97-AF65-F5344CB8AC3E}">
        <p14:creationId xmlns:p14="http://schemas.microsoft.com/office/powerpoint/2010/main" val="2056654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score_9, score_8_up, score_7_up, score_6_up, score_5_up, score_4_up, BREAK </a:t>
            </a:r>
            <a:r>
              <a:rPr lang="en-US" altLang="zh-TW" dirty="0" err="1"/>
              <a:t>source_anime</a:t>
            </a:r>
            <a:r>
              <a:rPr lang="en-US" altLang="zh-TW" dirty="0"/>
              <a:t>, 1girl, solo, outdoors, city, cowboy shot, looking at viewer, smile, closed mouth, </a:t>
            </a:r>
            <a:r>
              <a:rPr lang="en-US" altLang="zh-TW" dirty="0" err="1"/>
              <a:t>nicole</a:t>
            </a:r>
            <a:r>
              <a:rPr lang="en-US" altLang="zh-TW" dirty="0"/>
              <a:t>, green eyes, pink hair, long hair, two side up, black hair ribbon, black hair clip, black blazer, open jacket, collared shirt, long sleeves, black necktie, black pants, leaning forward, hands on pocket, standing, golden earrings, heart earrings</a:t>
            </a:r>
            <a:endParaRPr lang="zh-TW" altLang="en-US" dirty="0"/>
          </a:p>
        </p:txBody>
      </p:sp>
      <p:sp>
        <p:nvSpPr>
          <p:cNvPr id="4" name="投影片編號版面配置區 3"/>
          <p:cNvSpPr>
            <a:spLocks noGrp="1"/>
          </p:cNvSpPr>
          <p:nvPr>
            <p:ph type="sldNum" sz="quarter" idx="5"/>
          </p:nvPr>
        </p:nvSpPr>
        <p:spPr/>
        <p:txBody>
          <a:bodyPr/>
          <a:lstStyle/>
          <a:p>
            <a:fld id="{1940593E-5D64-4AAD-A86D-0619EFF5A7E5}" type="slidenum">
              <a:rPr lang="zh-TW" altLang="en-US" smtClean="0"/>
              <a:t>7</a:t>
            </a:fld>
            <a:endParaRPr lang="zh-TW" altLang="en-US"/>
          </a:p>
        </p:txBody>
      </p:sp>
    </p:spTree>
    <p:extLst>
      <p:ext uri="{BB962C8B-B14F-4D97-AF65-F5344CB8AC3E}">
        <p14:creationId xmlns:p14="http://schemas.microsoft.com/office/powerpoint/2010/main" val="4253465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6E3F28-E9AF-4A1A-8214-D66B85AF231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913817D3-272B-4EB7-8D3A-592B388F25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022FEB35-75FE-466C-B817-BB2578BCD827}"/>
              </a:ext>
            </a:extLst>
          </p:cNvPr>
          <p:cNvSpPr>
            <a:spLocks noGrp="1"/>
          </p:cNvSpPr>
          <p:nvPr>
            <p:ph type="dt" sz="half" idx="10"/>
          </p:nvPr>
        </p:nvSpPr>
        <p:spPr/>
        <p:txBody>
          <a:bodyPr/>
          <a:lstStyle/>
          <a:p>
            <a:fld id="{93158CBE-9124-4516-804E-6D985274F695}" type="datetimeFigureOut">
              <a:rPr lang="zh-TW" altLang="en-US" smtClean="0"/>
              <a:t>2024/10/15</a:t>
            </a:fld>
            <a:endParaRPr lang="zh-TW" altLang="en-US"/>
          </a:p>
        </p:txBody>
      </p:sp>
      <p:sp>
        <p:nvSpPr>
          <p:cNvPr id="5" name="頁尾版面配置區 4">
            <a:extLst>
              <a:ext uri="{FF2B5EF4-FFF2-40B4-BE49-F238E27FC236}">
                <a16:creationId xmlns:a16="http://schemas.microsoft.com/office/drawing/2014/main" id="{FA7CF062-5216-45E5-976A-16F81EFD4E9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D666F8D-10D7-4D45-83BF-753AB0275910}"/>
              </a:ext>
            </a:extLst>
          </p:cNvPr>
          <p:cNvSpPr>
            <a:spLocks noGrp="1"/>
          </p:cNvSpPr>
          <p:nvPr>
            <p:ph type="sldNum" sz="quarter" idx="12"/>
          </p:nvPr>
        </p:nvSpPr>
        <p:spPr/>
        <p:txBody>
          <a:bodyPr/>
          <a:lstStyle/>
          <a:p>
            <a:fld id="{FCE603A6-ECC5-4D24-9772-4BD40BEE272D}" type="slidenum">
              <a:rPr lang="zh-TW" altLang="en-US" smtClean="0"/>
              <a:t>‹#›</a:t>
            </a:fld>
            <a:endParaRPr lang="zh-TW" altLang="en-US"/>
          </a:p>
        </p:txBody>
      </p:sp>
    </p:spTree>
    <p:extLst>
      <p:ext uri="{BB962C8B-B14F-4D97-AF65-F5344CB8AC3E}">
        <p14:creationId xmlns:p14="http://schemas.microsoft.com/office/powerpoint/2010/main" val="1517800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EAF85E-0C2C-45AB-BEA4-0084BB8829E8}"/>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3B665F81-79A3-4606-B10A-D291F675972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22B2342-247C-4589-BB0F-3E3E87D1A88A}"/>
              </a:ext>
            </a:extLst>
          </p:cNvPr>
          <p:cNvSpPr>
            <a:spLocks noGrp="1"/>
          </p:cNvSpPr>
          <p:nvPr>
            <p:ph type="dt" sz="half" idx="10"/>
          </p:nvPr>
        </p:nvSpPr>
        <p:spPr/>
        <p:txBody>
          <a:bodyPr/>
          <a:lstStyle/>
          <a:p>
            <a:fld id="{93158CBE-9124-4516-804E-6D985274F695}" type="datetimeFigureOut">
              <a:rPr lang="zh-TW" altLang="en-US" smtClean="0"/>
              <a:t>2024/10/15</a:t>
            </a:fld>
            <a:endParaRPr lang="zh-TW" altLang="en-US"/>
          </a:p>
        </p:txBody>
      </p:sp>
      <p:sp>
        <p:nvSpPr>
          <p:cNvPr id="5" name="頁尾版面配置區 4">
            <a:extLst>
              <a:ext uri="{FF2B5EF4-FFF2-40B4-BE49-F238E27FC236}">
                <a16:creationId xmlns:a16="http://schemas.microsoft.com/office/drawing/2014/main" id="{EF953E50-2832-4D3A-9918-C9590AB8AC9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F810529-6A1D-4ADF-B531-110EAD6290AE}"/>
              </a:ext>
            </a:extLst>
          </p:cNvPr>
          <p:cNvSpPr>
            <a:spLocks noGrp="1"/>
          </p:cNvSpPr>
          <p:nvPr>
            <p:ph type="sldNum" sz="quarter" idx="12"/>
          </p:nvPr>
        </p:nvSpPr>
        <p:spPr/>
        <p:txBody>
          <a:bodyPr/>
          <a:lstStyle/>
          <a:p>
            <a:fld id="{FCE603A6-ECC5-4D24-9772-4BD40BEE272D}" type="slidenum">
              <a:rPr lang="zh-TW" altLang="en-US" smtClean="0"/>
              <a:t>‹#›</a:t>
            </a:fld>
            <a:endParaRPr lang="zh-TW" altLang="en-US"/>
          </a:p>
        </p:txBody>
      </p:sp>
    </p:spTree>
    <p:extLst>
      <p:ext uri="{BB962C8B-B14F-4D97-AF65-F5344CB8AC3E}">
        <p14:creationId xmlns:p14="http://schemas.microsoft.com/office/powerpoint/2010/main" val="3704864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565BFB58-23B2-401E-B656-DBD9A01A002D}"/>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D16D483B-753A-4CCD-94DF-987C9E93AF37}"/>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A8E2253-D7F6-403D-8330-4AACB50F9B52}"/>
              </a:ext>
            </a:extLst>
          </p:cNvPr>
          <p:cNvSpPr>
            <a:spLocks noGrp="1"/>
          </p:cNvSpPr>
          <p:nvPr>
            <p:ph type="dt" sz="half" idx="10"/>
          </p:nvPr>
        </p:nvSpPr>
        <p:spPr/>
        <p:txBody>
          <a:bodyPr/>
          <a:lstStyle/>
          <a:p>
            <a:fld id="{93158CBE-9124-4516-804E-6D985274F695}" type="datetimeFigureOut">
              <a:rPr lang="zh-TW" altLang="en-US" smtClean="0"/>
              <a:t>2024/10/15</a:t>
            </a:fld>
            <a:endParaRPr lang="zh-TW" altLang="en-US"/>
          </a:p>
        </p:txBody>
      </p:sp>
      <p:sp>
        <p:nvSpPr>
          <p:cNvPr id="5" name="頁尾版面配置區 4">
            <a:extLst>
              <a:ext uri="{FF2B5EF4-FFF2-40B4-BE49-F238E27FC236}">
                <a16:creationId xmlns:a16="http://schemas.microsoft.com/office/drawing/2014/main" id="{3C318E8B-1F4C-45A0-81BA-9D977CECC47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5347338-0E2A-42D4-90A6-4A24135CF03A}"/>
              </a:ext>
            </a:extLst>
          </p:cNvPr>
          <p:cNvSpPr>
            <a:spLocks noGrp="1"/>
          </p:cNvSpPr>
          <p:nvPr>
            <p:ph type="sldNum" sz="quarter" idx="12"/>
          </p:nvPr>
        </p:nvSpPr>
        <p:spPr/>
        <p:txBody>
          <a:bodyPr/>
          <a:lstStyle/>
          <a:p>
            <a:fld id="{FCE603A6-ECC5-4D24-9772-4BD40BEE272D}" type="slidenum">
              <a:rPr lang="zh-TW" altLang="en-US" smtClean="0"/>
              <a:t>‹#›</a:t>
            </a:fld>
            <a:endParaRPr lang="zh-TW" altLang="en-US"/>
          </a:p>
        </p:txBody>
      </p:sp>
    </p:spTree>
    <p:extLst>
      <p:ext uri="{BB962C8B-B14F-4D97-AF65-F5344CB8AC3E}">
        <p14:creationId xmlns:p14="http://schemas.microsoft.com/office/powerpoint/2010/main" val="331569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21EE69-7B3D-47AD-A7CB-DFA561C4452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B59A45E-5606-42DE-A781-4A73660B9D7C}"/>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8EE9D6F-8F10-4AE7-A3EE-885C44CC3AD7}"/>
              </a:ext>
            </a:extLst>
          </p:cNvPr>
          <p:cNvSpPr>
            <a:spLocks noGrp="1"/>
          </p:cNvSpPr>
          <p:nvPr>
            <p:ph type="dt" sz="half" idx="10"/>
          </p:nvPr>
        </p:nvSpPr>
        <p:spPr/>
        <p:txBody>
          <a:bodyPr/>
          <a:lstStyle/>
          <a:p>
            <a:fld id="{93158CBE-9124-4516-804E-6D985274F695}" type="datetimeFigureOut">
              <a:rPr lang="zh-TW" altLang="en-US" smtClean="0"/>
              <a:t>2024/10/15</a:t>
            </a:fld>
            <a:endParaRPr lang="zh-TW" altLang="en-US"/>
          </a:p>
        </p:txBody>
      </p:sp>
      <p:sp>
        <p:nvSpPr>
          <p:cNvPr id="5" name="頁尾版面配置區 4">
            <a:extLst>
              <a:ext uri="{FF2B5EF4-FFF2-40B4-BE49-F238E27FC236}">
                <a16:creationId xmlns:a16="http://schemas.microsoft.com/office/drawing/2014/main" id="{40586F52-3652-4608-962B-E602C216D5B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A36BFC0-F549-4719-8AE7-6CA9D5552C82}"/>
              </a:ext>
            </a:extLst>
          </p:cNvPr>
          <p:cNvSpPr>
            <a:spLocks noGrp="1"/>
          </p:cNvSpPr>
          <p:nvPr>
            <p:ph type="sldNum" sz="quarter" idx="12"/>
          </p:nvPr>
        </p:nvSpPr>
        <p:spPr/>
        <p:txBody>
          <a:bodyPr/>
          <a:lstStyle/>
          <a:p>
            <a:fld id="{FCE603A6-ECC5-4D24-9772-4BD40BEE272D}" type="slidenum">
              <a:rPr lang="zh-TW" altLang="en-US" smtClean="0"/>
              <a:t>‹#›</a:t>
            </a:fld>
            <a:endParaRPr lang="zh-TW" altLang="en-US"/>
          </a:p>
        </p:txBody>
      </p:sp>
    </p:spTree>
    <p:extLst>
      <p:ext uri="{BB962C8B-B14F-4D97-AF65-F5344CB8AC3E}">
        <p14:creationId xmlns:p14="http://schemas.microsoft.com/office/powerpoint/2010/main" val="3553277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C5F3EE-00EA-44CC-A4CB-87D039125A8E}"/>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96AE336-061F-4DF6-ACB3-16DA26C090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14CC24A-D619-4CA3-89AD-2B53A03C7356}"/>
              </a:ext>
            </a:extLst>
          </p:cNvPr>
          <p:cNvSpPr>
            <a:spLocks noGrp="1"/>
          </p:cNvSpPr>
          <p:nvPr>
            <p:ph type="dt" sz="half" idx="10"/>
          </p:nvPr>
        </p:nvSpPr>
        <p:spPr/>
        <p:txBody>
          <a:bodyPr/>
          <a:lstStyle/>
          <a:p>
            <a:fld id="{93158CBE-9124-4516-804E-6D985274F695}" type="datetimeFigureOut">
              <a:rPr lang="zh-TW" altLang="en-US" smtClean="0"/>
              <a:t>2024/10/15</a:t>
            </a:fld>
            <a:endParaRPr lang="zh-TW" altLang="en-US"/>
          </a:p>
        </p:txBody>
      </p:sp>
      <p:sp>
        <p:nvSpPr>
          <p:cNvPr id="5" name="頁尾版面配置區 4">
            <a:extLst>
              <a:ext uri="{FF2B5EF4-FFF2-40B4-BE49-F238E27FC236}">
                <a16:creationId xmlns:a16="http://schemas.microsoft.com/office/drawing/2014/main" id="{88390EDF-DCDA-4C70-A13F-230D5238533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89CAC17-448E-4097-A11B-629441EDCF17}"/>
              </a:ext>
            </a:extLst>
          </p:cNvPr>
          <p:cNvSpPr>
            <a:spLocks noGrp="1"/>
          </p:cNvSpPr>
          <p:nvPr>
            <p:ph type="sldNum" sz="quarter" idx="12"/>
          </p:nvPr>
        </p:nvSpPr>
        <p:spPr/>
        <p:txBody>
          <a:bodyPr/>
          <a:lstStyle/>
          <a:p>
            <a:fld id="{FCE603A6-ECC5-4D24-9772-4BD40BEE272D}" type="slidenum">
              <a:rPr lang="zh-TW" altLang="en-US" smtClean="0"/>
              <a:t>‹#›</a:t>
            </a:fld>
            <a:endParaRPr lang="zh-TW" altLang="en-US"/>
          </a:p>
        </p:txBody>
      </p:sp>
    </p:spTree>
    <p:extLst>
      <p:ext uri="{BB962C8B-B14F-4D97-AF65-F5344CB8AC3E}">
        <p14:creationId xmlns:p14="http://schemas.microsoft.com/office/powerpoint/2010/main" val="770863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5BCE31-4CE5-41FF-9FDE-FB9537F1510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ABC9D04-D327-43C6-82AA-2065C0A11725}"/>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F4E6CB-2D1C-42E2-B762-87DC2E7AB94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A2C030E8-4241-4E94-B470-61F82652A709}"/>
              </a:ext>
            </a:extLst>
          </p:cNvPr>
          <p:cNvSpPr>
            <a:spLocks noGrp="1"/>
          </p:cNvSpPr>
          <p:nvPr>
            <p:ph type="dt" sz="half" idx="10"/>
          </p:nvPr>
        </p:nvSpPr>
        <p:spPr/>
        <p:txBody>
          <a:bodyPr/>
          <a:lstStyle/>
          <a:p>
            <a:fld id="{93158CBE-9124-4516-804E-6D985274F695}" type="datetimeFigureOut">
              <a:rPr lang="zh-TW" altLang="en-US" smtClean="0"/>
              <a:t>2024/10/15</a:t>
            </a:fld>
            <a:endParaRPr lang="zh-TW" altLang="en-US"/>
          </a:p>
        </p:txBody>
      </p:sp>
      <p:sp>
        <p:nvSpPr>
          <p:cNvPr id="6" name="頁尾版面配置區 5">
            <a:extLst>
              <a:ext uri="{FF2B5EF4-FFF2-40B4-BE49-F238E27FC236}">
                <a16:creationId xmlns:a16="http://schemas.microsoft.com/office/drawing/2014/main" id="{2A9D2CDE-8D2F-44E3-97F4-91D3AD63952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28502F4-C791-4149-BCFA-F6E2B5BDD403}"/>
              </a:ext>
            </a:extLst>
          </p:cNvPr>
          <p:cNvSpPr>
            <a:spLocks noGrp="1"/>
          </p:cNvSpPr>
          <p:nvPr>
            <p:ph type="sldNum" sz="quarter" idx="12"/>
          </p:nvPr>
        </p:nvSpPr>
        <p:spPr/>
        <p:txBody>
          <a:bodyPr/>
          <a:lstStyle/>
          <a:p>
            <a:fld id="{FCE603A6-ECC5-4D24-9772-4BD40BEE272D}" type="slidenum">
              <a:rPr lang="zh-TW" altLang="en-US" smtClean="0"/>
              <a:t>‹#›</a:t>
            </a:fld>
            <a:endParaRPr lang="zh-TW" altLang="en-US"/>
          </a:p>
        </p:txBody>
      </p:sp>
    </p:spTree>
    <p:extLst>
      <p:ext uri="{BB962C8B-B14F-4D97-AF65-F5344CB8AC3E}">
        <p14:creationId xmlns:p14="http://schemas.microsoft.com/office/powerpoint/2010/main" val="2064639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B6E0CA-9CEA-4236-957A-246A9FFBE1C2}"/>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0CBB03F-F558-44AE-AB6B-D7FF89DE6A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8E81718C-7D4E-48AE-A774-C95091E34EA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7FE5A9F8-33F8-4E9C-9D9B-43B3703D17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6BC18C04-8667-45CB-B272-6B8586250CA4}"/>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EB90735-AE92-460F-99D5-D789BECCBA8C}"/>
              </a:ext>
            </a:extLst>
          </p:cNvPr>
          <p:cNvSpPr>
            <a:spLocks noGrp="1"/>
          </p:cNvSpPr>
          <p:nvPr>
            <p:ph type="dt" sz="half" idx="10"/>
          </p:nvPr>
        </p:nvSpPr>
        <p:spPr/>
        <p:txBody>
          <a:bodyPr/>
          <a:lstStyle/>
          <a:p>
            <a:fld id="{93158CBE-9124-4516-804E-6D985274F695}" type="datetimeFigureOut">
              <a:rPr lang="zh-TW" altLang="en-US" smtClean="0"/>
              <a:t>2024/10/15</a:t>
            </a:fld>
            <a:endParaRPr lang="zh-TW" altLang="en-US"/>
          </a:p>
        </p:txBody>
      </p:sp>
      <p:sp>
        <p:nvSpPr>
          <p:cNvPr id="8" name="頁尾版面配置區 7">
            <a:extLst>
              <a:ext uri="{FF2B5EF4-FFF2-40B4-BE49-F238E27FC236}">
                <a16:creationId xmlns:a16="http://schemas.microsoft.com/office/drawing/2014/main" id="{CFA89CA4-45D7-46FA-8064-ABE3BA7FE38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6ED31919-27BB-46DB-B885-2849D2DA3F44}"/>
              </a:ext>
            </a:extLst>
          </p:cNvPr>
          <p:cNvSpPr>
            <a:spLocks noGrp="1"/>
          </p:cNvSpPr>
          <p:nvPr>
            <p:ph type="sldNum" sz="quarter" idx="12"/>
          </p:nvPr>
        </p:nvSpPr>
        <p:spPr/>
        <p:txBody>
          <a:bodyPr/>
          <a:lstStyle/>
          <a:p>
            <a:fld id="{FCE603A6-ECC5-4D24-9772-4BD40BEE272D}" type="slidenum">
              <a:rPr lang="zh-TW" altLang="en-US" smtClean="0"/>
              <a:t>‹#›</a:t>
            </a:fld>
            <a:endParaRPr lang="zh-TW" altLang="en-US"/>
          </a:p>
        </p:txBody>
      </p:sp>
    </p:spTree>
    <p:extLst>
      <p:ext uri="{BB962C8B-B14F-4D97-AF65-F5344CB8AC3E}">
        <p14:creationId xmlns:p14="http://schemas.microsoft.com/office/powerpoint/2010/main" val="244020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BF7DE7-4E1F-4339-9CA5-6AD8B0E66FD6}"/>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A7E5354-E50C-44B0-B894-A4DD24EE3C94}"/>
              </a:ext>
            </a:extLst>
          </p:cNvPr>
          <p:cNvSpPr>
            <a:spLocks noGrp="1"/>
          </p:cNvSpPr>
          <p:nvPr>
            <p:ph type="dt" sz="half" idx="10"/>
          </p:nvPr>
        </p:nvSpPr>
        <p:spPr/>
        <p:txBody>
          <a:bodyPr/>
          <a:lstStyle/>
          <a:p>
            <a:fld id="{93158CBE-9124-4516-804E-6D985274F695}" type="datetimeFigureOut">
              <a:rPr lang="zh-TW" altLang="en-US" smtClean="0"/>
              <a:t>2024/10/15</a:t>
            </a:fld>
            <a:endParaRPr lang="zh-TW" altLang="en-US"/>
          </a:p>
        </p:txBody>
      </p:sp>
      <p:sp>
        <p:nvSpPr>
          <p:cNvPr id="4" name="頁尾版面配置區 3">
            <a:extLst>
              <a:ext uri="{FF2B5EF4-FFF2-40B4-BE49-F238E27FC236}">
                <a16:creationId xmlns:a16="http://schemas.microsoft.com/office/drawing/2014/main" id="{C4B5F09F-D03E-4D47-9B38-64A5C0E0A1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E1439F0-18AA-4EC6-B8EE-0707BEEF22BB}"/>
              </a:ext>
            </a:extLst>
          </p:cNvPr>
          <p:cNvSpPr>
            <a:spLocks noGrp="1"/>
          </p:cNvSpPr>
          <p:nvPr>
            <p:ph type="sldNum" sz="quarter" idx="12"/>
          </p:nvPr>
        </p:nvSpPr>
        <p:spPr/>
        <p:txBody>
          <a:bodyPr/>
          <a:lstStyle/>
          <a:p>
            <a:fld id="{FCE603A6-ECC5-4D24-9772-4BD40BEE272D}" type="slidenum">
              <a:rPr lang="zh-TW" altLang="en-US" smtClean="0"/>
              <a:t>‹#›</a:t>
            </a:fld>
            <a:endParaRPr lang="zh-TW" altLang="en-US"/>
          </a:p>
        </p:txBody>
      </p:sp>
    </p:spTree>
    <p:extLst>
      <p:ext uri="{BB962C8B-B14F-4D97-AF65-F5344CB8AC3E}">
        <p14:creationId xmlns:p14="http://schemas.microsoft.com/office/powerpoint/2010/main" val="3832246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3EB0B9DB-CF9C-47BA-A7A7-EE4D84B2CB67}"/>
              </a:ext>
            </a:extLst>
          </p:cNvPr>
          <p:cNvSpPr>
            <a:spLocks noGrp="1"/>
          </p:cNvSpPr>
          <p:nvPr>
            <p:ph type="dt" sz="half" idx="10"/>
          </p:nvPr>
        </p:nvSpPr>
        <p:spPr/>
        <p:txBody>
          <a:bodyPr/>
          <a:lstStyle/>
          <a:p>
            <a:fld id="{93158CBE-9124-4516-804E-6D985274F695}" type="datetimeFigureOut">
              <a:rPr lang="zh-TW" altLang="en-US" smtClean="0"/>
              <a:t>2024/10/15</a:t>
            </a:fld>
            <a:endParaRPr lang="zh-TW" altLang="en-US"/>
          </a:p>
        </p:txBody>
      </p:sp>
      <p:sp>
        <p:nvSpPr>
          <p:cNvPr id="3" name="頁尾版面配置區 2">
            <a:extLst>
              <a:ext uri="{FF2B5EF4-FFF2-40B4-BE49-F238E27FC236}">
                <a16:creationId xmlns:a16="http://schemas.microsoft.com/office/drawing/2014/main" id="{1497448D-7EB2-4042-BC25-A683E370E54A}"/>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EA1C3BAE-C2AF-4101-8DEB-B1A18A3D3EDA}"/>
              </a:ext>
            </a:extLst>
          </p:cNvPr>
          <p:cNvSpPr>
            <a:spLocks noGrp="1"/>
          </p:cNvSpPr>
          <p:nvPr>
            <p:ph type="sldNum" sz="quarter" idx="12"/>
          </p:nvPr>
        </p:nvSpPr>
        <p:spPr/>
        <p:txBody>
          <a:bodyPr/>
          <a:lstStyle/>
          <a:p>
            <a:fld id="{FCE603A6-ECC5-4D24-9772-4BD40BEE272D}" type="slidenum">
              <a:rPr lang="zh-TW" altLang="en-US" smtClean="0"/>
              <a:t>‹#›</a:t>
            </a:fld>
            <a:endParaRPr lang="zh-TW" altLang="en-US"/>
          </a:p>
        </p:txBody>
      </p:sp>
    </p:spTree>
    <p:extLst>
      <p:ext uri="{BB962C8B-B14F-4D97-AF65-F5344CB8AC3E}">
        <p14:creationId xmlns:p14="http://schemas.microsoft.com/office/powerpoint/2010/main" val="2302763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81EDD2-9FFB-4BE4-8C25-F52E32738F7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AA014E5-195E-492C-86A4-757B4F606B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4D34D532-18FD-4F33-9C8A-9A9AC8292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02E84BB-DDFF-432C-A9B8-3907788797B8}"/>
              </a:ext>
            </a:extLst>
          </p:cNvPr>
          <p:cNvSpPr>
            <a:spLocks noGrp="1"/>
          </p:cNvSpPr>
          <p:nvPr>
            <p:ph type="dt" sz="half" idx="10"/>
          </p:nvPr>
        </p:nvSpPr>
        <p:spPr/>
        <p:txBody>
          <a:bodyPr/>
          <a:lstStyle/>
          <a:p>
            <a:fld id="{93158CBE-9124-4516-804E-6D985274F695}" type="datetimeFigureOut">
              <a:rPr lang="zh-TW" altLang="en-US" smtClean="0"/>
              <a:t>2024/10/15</a:t>
            </a:fld>
            <a:endParaRPr lang="zh-TW" altLang="en-US"/>
          </a:p>
        </p:txBody>
      </p:sp>
      <p:sp>
        <p:nvSpPr>
          <p:cNvPr id="6" name="頁尾版面配置區 5">
            <a:extLst>
              <a:ext uri="{FF2B5EF4-FFF2-40B4-BE49-F238E27FC236}">
                <a16:creationId xmlns:a16="http://schemas.microsoft.com/office/drawing/2014/main" id="{F0B6E6D0-3285-4EFC-AFA6-7758A25E2B6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EBC2264-D2A4-4A58-B97D-35F29E64DCA1}"/>
              </a:ext>
            </a:extLst>
          </p:cNvPr>
          <p:cNvSpPr>
            <a:spLocks noGrp="1"/>
          </p:cNvSpPr>
          <p:nvPr>
            <p:ph type="sldNum" sz="quarter" idx="12"/>
          </p:nvPr>
        </p:nvSpPr>
        <p:spPr/>
        <p:txBody>
          <a:bodyPr/>
          <a:lstStyle/>
          <a:p>
            <a:fld id="{FCE603A6-ECC5-4D24-9772-4BD40BEE272D}" type="slidenum">
              <a:rPr lang="zh-TW" altLang="en-US" smtClean="0"/>
              <a:t>‹#›</a:t>
            </a:fld>
            <a:endParaRPr lang="zh-TW" altLang="en-US"/>
          </a:p>
        </p:txBody>
      </p:sp>
    </p:spTree>
    <p:extLst>
      <p:ext uri="{BB962C8B-B14F-4D97-AF65-F5344CB8AC3E}">
        <p14:creationId xmlns:p14="http://schemas.microsoft.com/office/powerpoint/2010/main" val="1547325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B679EE-92A3-4384-861B-9FCA9E65A51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6B0D877-9AB1-4216-82B4-49C3AA937C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0D1CD364-DEFA-475A-9888-2A49F98B2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1217BAF-43F8-451D-BA8C-2181E527939E}"/>
              </a:ext>
            </a:extLst>
          </p:cNvPr>
          <p:cNvSpPr>
            <a:spLocks noGrp="1"/>
          </p:cNvSpPr>
          <p:nvPr>
            <p:ph type="dt" sz="half" idx="10"/>
          </p:nvPr>
        </p:nvSpPr>
        <p:spPr/>
        <p:txBody>
          <a:bodyPr/>
          <a:lstStyle/>
          <a:p>
            <a:fld id="{93158CBE-9124-4516-804E-6D985274F695}" type="datetimeFigureOut">
              <a:rPr lang="zh-TW" altLang="en-US" smtClean="0"/>
              <a:t>2024/10/15</a:t>
            </a:fld>
            <a:endParaRPr lang="zh-TW" altLang="en-US"/>
          </a:p>
        </p:txBody>
      </p:sp>
      <p:sp>
        <p:nvSpPr>
          <p:cNvPr id="6" name="頁尾版面配置區 5">
            <a:extLst>
              <a:ext uri="{FF2B5EF4-FFF2-40B4-BE49-F238E27FC236}">
                <a16:creationId xmlns:a16="http://schemas.microsoft.com/office/drawing/2014/main" id="{A3A16CA5-3FC4-4625-AD12-ABF332BAA90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6FA3342-A27A-42C2-96E9-A8FC4BC08F91}"/>
              </a:ext>
            </a:extLst>
          </p:cNvPr>
          <p:cNvSpPr>
            <a:spLocks noGrp="1"/>
          </p:cNvSpPr>
          <p:nvPr>
            <p:ph type="sldNum" sz="quarter" idx="12"/>
          </p:nvPr>
        </p:nvSpPr>
        <p:spPr/>
        <p:txBody>
          <a:bodyPr/>
          <a:lstStyle/>
          <a:p>
            <a:fld id="{FCE603A6-ECC5-4D24-9772-4BD40BEE272D}" type="slidenum">
              <a:rPr lang="zh-TW" altLang="en-US" smtClean="0"/>
              <a:t>‹#›</a:t>
            </a:fld>
            <a:endParaRPr lang="zh-TW" altLang="en-US"/>
          </a:p>
        </p:txBody>
      </p:sp>
    </p:spTree>
    <p:extLst>
      <p:ext uri="{BB962C8B-B14F-4D97-AF65-F5344CB8AC3E}">
        <p14:creationId xmlns:p14="http://schemas.microsoft.com/office/powerpoint/2010/main" val="1980280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7C96542-487D-43DF-9201-0EC77B3BF9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79C8C4D-BAC0-4EDD-B344-565569B127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2F3317A-A46A-4355-8AAD-BDBAD00CBC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158CBE-9124-4516-804E-6D985274F695}" type="datetimeFigureOut">
              <a:rPr lang="zh-TW" altLang="en-US" smtClean="0"/>
              <a:t>2024/10/15</a:t>
            </a:fld>
            <a:endParaRPr lang="zh-TW" altLang="en-US"/>
          </a:p>
        </p:txBody>
      </p:sp>
      <p:sp>
        <p:nvSpPr>
          <p:cNvPr id="5" name="頁尾版面配置區 4">
            <a:extLst>
              <a:ext uri="{FF2B5EF4-FFF2-40B4-BE49-F238E27FC236}">
                <a16:creationId xmlns:a16="http://schemas.microsoft.com/office/drawing/2014/main" id="{6450734E-E417-4BA0-BF74-58A08737EC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861D34CC-2C0B-4BE6-B27A-C5631A8E0C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E603A6-ECC5-4D24-9772-4BD40BEE272D}" type="slidenum">
              <a:rPr lang="zh-TW" altLang="en-US" smtClean="0"/>
              <a:t>‹#›</a:t>
            </a:fld>
            <a:endParaRPr lang="zh-TW" altLang="en-US"/>
          </a:p>
        </p:txBody>
      </p:sp>
    </p:spTree>
    <p:extLst>
      <p:ext uri="{BB962C8B-B14F-4D97-AF65-F5344CB8AC3E}">
        <p14:creationId xmlns:p14="http://schemas.microsoft.com/office/powerpoint/2010/main" val="3211205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231C03-F957-4C14-A3A5-4171C2236986}"/>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F434C029-B3D7-4AAF-93E5-E0EED8042916}"/>
              </a:ext>
            </a:extLst>
          </p:cNvPr>
          <p:cNvSpPr>
            <a:spLocks noGrp="1"/>
          </p:cNvSpPr>
          <p:nvPr>
            <p:ph type="subTitle" idx="1"/>
          </p:nvPr>
        </p:nvSpPr>
        <p:spPr/>
        <p:txBody>
          <a:bodyPr/>
          <a:lstStyle/>
          <a:p>
            <a:endParaRPr lang="zh-TW" altLang="en-US"/>
          </a:p>
        </p:txBody>
      </p:sp>
      <p:pic>
        <p:nvPicPr>
          <p:cNvPr id="5" name="圖片 4">
            <a:extLst>
              <a:ext uri="{FF2B5EF4-FFF2-40B4-BE49-F238E27FC236}">
                <a16:creationId xmlns:a16="http://schemas.microsoft.com/office/drawing/2014/main" id="{9790D309-73A6-4EBD-9C6D-5C93AA36B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圖片 6">
            <a:extLst>
              <a:ext uri="{FF2B5EF4-FFF2-40B4-BE49-F238E27FC236}">
                <a16:creationId xmlns:a16="http://schemas.microsoft.com/office/drawing/2014/main" id="{9B2C2092-AC82-468C-A80F-A1B7A78A8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13" name="圖片 12">
            <a:extLst>
              <a:ext uri="{FF2B5EF4-FFF2-40B4-BE49-F238E27FC236}">
                <a16:creationId xmlns:a16="http://schemas.microsoft.com/office/drawing/2014/main" id="{843F3A7A-BBEC-4254-8E4D-84D9D6C83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805" y="438917"/>
            <a:ext cx="6390806" cy="5088182"/>
          </a:xfrm>
          <a:prstGeom prst="rect">
            <a:avLst/>
          </a:prstGeom>
        </p:spPr>
      </p:pic>
      <p:pic>
        <p:nvPicPr>
          <p:cNvPr id="11" name="圖片 10">
            <a:extLst>
              <a:ext uri="{FF2B5EF4-FFF2-40B4-BE49-F238E27FC236}">
                <a16:creationId xmlns:a16="http://schemas.microsoft.com/office/drawing/2014/main" id="{85CB511E-DD8A-4B65-AAA0-B8E4D80C09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12" y="2809231"/>
            <a:ext cx="4136183" cy="4136183"/>
          </a:xfrm>
          <a:prstGeom prst="rect">
            <a:avLst/>
          </a:prstGeom>
        </p:spPr>
      </p:pic>
      <p:pic>
        <p:nvPicPr>
          <p:cNvPr id="6" name="圖片 5">
            <a:extLst>
              <a:ext uri="{FF2B5EF4-FFF2-40B4-BE49-F238E27FC236}">
                <a16:creationId xmlns:a16="http://schemas.microsoft.com/office/drawing/2014/main" id="{B64989E3-AC74-4324-990E-45B3C3606E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10723">
            <a:off x="-348917" y="413196"/>
            <a:ext cx="3170093" cy="1783177"/>
          </a:xfrm>
          <a:prstGeom prst="rect">
            <a:avLst/>
          </a:prstGeom>
        </p:spPr>
      </p:pic>
      <p:pic>
        <p:nvPicPr>
          <p:cNvPr id="9" name="圖片 8">
            <a:extLst>
              <a:ext uri="{FF2B5EF4-FFF2-40B4-BE49-F238E27FC236}">
                <a16:creationId xmlns:a16="http://schemas.microsoft.com/office/drawing/2014/main" id="{BA1F9B60-5BFF-4212-9442-03523DC627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169390">
            <a:off x="6559193" y="393952"/>
            <a:ext cx="1011221" cy="1481643"/>
          </a:xfrm>
          <a:prstGeom prst="rect">
            <a:avLst/>
          </a:prstGeom>
        </p:spPr>
      </p:pic>
      <p:pic>
        <p:nvPicPr>
          <p:cNvPr id="8" name="圖片 7">
            <a:extLst>
              <a:ext uri="{FF2B5EF4-FFF2-40B4-BE49-F238E27FC236}">
                <a16:creationId xmlns:a16="http://schemas.microsoft.com/office/drawing/2014/main" id="{D83E0C00-75F5-4783-B973-8B2280AED7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1853" y="1852441"/>
            <a:ext cx="5598710" cy="3499194"/>
          </a:xfrm>
          <a:prstGeom prst="rect">
            <a:avLst/>
          </a:prstGeom>
          <a:ln>
            <a:noFill/>
          </a:ln>
          <a:effectLst>
            <a:softEdge rad="112500"/>
          </a:effectLst>
        </p:spPr>
      </p:pic>
      <p:sp>
        <p:nvSpPr>
          <p:cNvPr id="4" name="文字方塊 3">
            <a:extLst>
              <a:ext uri="{FF2B5EF4-FFF2-40B4-BE49-F238E27FC236}">
                <a16:creationId xmlns:a16="http://schemas.microsoft.com/office/drawing/2014/main" id="{6F43EDE1-05CE-436A-8624-52494E90A3B8}"/>
              </a:ext>
            </a:extLst>
          </p:cNvPr>
          <p:cNvSpPr txBox="1"/>
          <p:nvPr/>
        </p:nvSpPr>
        <p:spPr>
          <a:xfrm>
            <a:off x="2187985" y="1448317"/>
            <a:ext cx="821059" cy="369332"/>
          </a:xfrm>
          <a:prstGeom prst="rect">
            <a:avLst/>
          </a:prstGeom>
          <a:noFill/>
        </p:spPr>
        <p:txBody>
          <a:bodyPr wrap="none" rtlCol="0">
            <a:spAutoFit/>
          </a:bodyPr>
          <a:lstStyle/>
          <a:p>
            <a:r>
              <a:rPr lang="en-US" altLang="zh-TW" b="1" dirty="0">
                <a:latin typeface="+mj-ea"/>
                <a:ea typeface="+mj-ea"/>
              </a:rPr>
              <a:t>1.</a:t>
            </a:r>
            <a:r>
              <a:rPr lang="zh-TW" altLang="en-US" b="1" dirty="0">
                <a:latin typeface="+mj-ea"/>
                <a:ea typeface="+mj-ea"/>
              </a:rPr>
              <a:t>目標</a:t>
            </a:r>
          </a:p>
        </p:txBody>
      </p:sp>
    </p:spTree>
    <p:extLst>
      <p:ext uri="{BB962C8B-B14F-4D97-AF65-F5344CB8AC3E}">
        <p14:creationId xmlns:p14="http://schemas.microsoft.com/office/powerpoint/2010/main" val="3664295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231C03-F957-4C14-A3A5-4171C2236986}"/>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F434C029-B3D7-4AAF-93E5-E0EED8042916}"/>
              </a:ext>
            </a:extLst>
          </p:cNvPr>
          <p:cNvSpPr>
            <a:spLocks noGrp="1"/>
          </p:cNvSpPr>
          <p:nvPr>
            <p:ph type="subTitle" idx="1"/>
          </p:nvPr>
        </p:nvSpPr>
        <p:spPr/>
        <p:txBody>
          <a:bodyPr/>
          <a:lstStyle/>
          <a:p>
            <a:endParaRPr lang="zh-TW" altLang="en-US"/>
          </a:p>
        </p:txBody>
      </p:sp>
      <p:pic>
        <p:nvPicPr>
          <p:cNvPr id="5" name="圖片 4">
            <a:extLst>
              <a:ext uri="{FF2B5EF4-FFF2-40B4-BE49-F238E27FC236}">
                <a16:creationId xmlns:a16="http://schemas.microsoft.com/office/drawing/2014/main" id="{9790D309-73A6-4EBD-9C6D-5C93AA36B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圖片 6">
            <a:extLst>
              <a:ext uri="{FF2B5EF4-FFF2-40B4-BE49-F238E27FC236}">
                <a16:creationId xmlns:a16="http://schemas.microsoft.com/office/drawing/2014/main" id="{9B2C2092-AC82-468C-A80F-A1B7A78A8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13" name="圖片 12">
            <a:extLst>
              <a:ext uri="{FF2B5EF4-FFF2-40B4-BE49-F238E27FC236}">
                <a16:creationId xmlns:a16="http://schemas.microsoft.com/office/drawing/2014/main" id="{843F3A7A-BBEC-4254-8E4D-84D9D6C83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805" y="438917"/>
            <a:ext cx="6390806" cy="5088182"/>
          </a:xfrm>
          <a:prstGeom prst="rect">
            <a:avLst/>
          </a:prstGeom>
        </p:spPr>
      </p:pic>
      <p:pic>
        <p:nvPicPr>
          <p:cNvPr id="11" name="圖片 10">
            <a:extLst>
              <a:ext uri="{FF2B5EF4-FFF2-40B4-BE49-F238E27FC236}">
                <a16:creationId xmlns:a16="http://schemas.microsoft.com/office/drawing/2014/main" id="{85CB511E-DD8A-4B65-AAA0-B8E4D80C09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12" y="2809231"/>
            <a:ext cx="4136183" cy="4136183"/>
          </a:xfrm>
          <a:prstGeom prst="rect">
            <a:avLst/>
          </a:prstGeom>
        </p:spPr>
      </p:pic>
      <p:pic>
        <p:nvPicPr>
          <p:cNvPr id="6" name="圖片 5">
            <a:extLst>
              <a:ext uri="{FF2B5EF4-FFF2-40B4-BE49-F238E27FC236}">
                <a16:creationId xmlns:a16="http://schemas.microsoft.com/office/drawing/2014/main" id="{B64989E3-AC74-4324-990E-45B3C3606E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10723">
            <a:off x="-348917" y="413196"/>
            <a:ext cx="3170093" cy="1783177"/>
          </a:xfrm>
          <a:prstGeom prst="rect">
            <a:avLst/>
          </a:prstGeom>
        </p:spPr>
      </p:pic>
      <p:pic>
        <p:nvPicPr>
          <p:cNvPr id="9" name="圖片 8">
            <a:extLst>
              <a:ext uri="{FF2B5EF4-FFF2-40B4-BE49-F238E27FC236}">
                <a16:creationId xmlns:a16="http://schemas.microsoft.com/office/drawing/2014/main" id="{BA1F9B60-5BFF-4212-9442-03523DC627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169390">
            <a:off x="6559193" y="393952"/>
            <a:ext cx="1011221" cy="1481643"/>
          </a:xfrm>
          <a:prstGeom prst="rect">
            <a:avLst/>
          </a:prstGeom>
        </p:spPr>
      </p:pic>
      <p:pic>
        <p:nvPicPr>
          <p:cNvPr id="8" name="圖片 7">
            <a:extLst>
              <a:ext uri="{FF2B5EF4-FFF2-40B4-BE49-F238E27FC236}">
                <a16:creationId xmlns:a16="http://schemas.microsoft.com/office/drawing/2014/main" id="{D83E0C00-75F5-4783-B973-8B2280AED7F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31853" y="1852441"/>
            <a:ext cx="5598710" cy="3499193"/>
          </a:xfrm>
          <a:prstGeom prst="rect">
            <a:avLst/>
          </a:prstGeom>
          <a:ln>
            <a:noFill/>
          </a:ln>
          <a:effectLst>
            <a:softEdge rad="112500"/>
          </a:effectLst>
        </p:spPr>
      </p:pic>
      <p:sp>
        <p:nvSpPr>
          <p:cNvPr id="12" name="文字方塊 11">
            <a:extLst>
              <a:ext uri="{FF2B5EF4-FFF2-40B4-BE49-F238E27FC236}">
                <a16:creationId xmlns:a16="http://schemas.microsoft.com/office/drawing/2014/main" id="{FE219417-29B7-4846-BB2A-A752459D5F0E}"/>
              </a:ext>
            </a:extLst>
          </p:cNvPr>
          <p:cNvSpPr txBox="1"/>
          <p:nvPr/>
        </p:nvSpPr>
        <p:spPr>
          <a:xfrm>
            <a:off x="2187985" y="1448317"/>
            <a:ext cx="809837" cy="369332"/>
          </a:xfrm>
          <a:prstGeom prst="rect">
            <a:avLst/>
          </a:prstGeom>
          <a:noFill/>
        </p:spPr>
        <p:txBody>
          <a:bodyPr wrap="none" rtlCol="0">
            <a:spAutoFit/>
          </a:bodyPr>
          <a:lstStyle/>
          <a:p>
            <a:r>
              <a:rPr lang="en-US" altLang="zh-TW" b="1" dirty="0">
                <a:latin typeface="+mj-ea"/>
                <a:ea typeface="+mj-ea"/>
              </a:rPr>
              <a:t>2.</a:t>
            </a:r>
            <a:r>
              <a:rPr lang="zh-TW" altLang="en-US" b="1" dirty="0">
                <a:latin typeface="+mj-ea"/>
                <a:ea typeface="+mj-ea"/>
              </a:rPr>
              <a:t>阻礙</a:t>
            </a:r>
          </a:p>
        </p:txBody>
      </p:sp>
    </p:spTree>
    <p:extLst>
      <p:ext uri="{BB962C8B-B14F-4D97-AF65-F5344CB8AC3E}">
        <p14:creationId xmlns:p14="http://schemas.microsoft.com/office/powerpoint/2010/main" val="2676973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231C03-F957-4C14-A3A5-4171C2236986}"/>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F434C029-B3D7-4AAF-93E5-E0EED8042916}"/>
              </a:ext>
            </a:extLst>
          </p:cNvPr>
          <p:cNvSpPr>
            <a:spLocks noGrp="1"/>
          </p:cNvSpPr>
          <p:nvPr>
            <p:ph type="subTitle" idx="1"/>
          </p:nvPr>
        </p:nvSpPr>
        <p:spPr/>
        <p:txBody>
          <a:bodyPr/>
          <a:lstStyle/>
          <a:p>
            <a:endParaRPr lang="zh-TW" altLang="en-US"/>
          </a:p>
        </p:txBody>
      </p:sp>
      <p:pic>
        <p:nvPicPr>
          <p:cNvPr id="5" name="圖片 4">
            <a:extLst>
              <a:ext uri="{FF2B5EF4-FFF2-40B4-BE49-F238E27FC236}">
                <a16:creationId xmlns:a16="http://schemas.microsoft.com/office/drawing/2014/main" id="{9790D309-73A6-4EBD-9C6D-5C93AA36B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圖片 6">
            <a:extLst>
              <a:ext uri="{FF2B5EF4-FFF2-40B4-BE49-F238E27FC236}">
                <a16:creationId xmlns:a16="http://schemas.microsoft.com/office/drawing/2014/main" id="{9B2C2092-AC82-468C-A80F-A1B7A78A8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13" name="圖片 12">
            <a:extLst>
              <a:ext uri="{FF2B5EF4-FFF2-40B4-BE49-F238E27FC236}">
                <a16:creationId xmlns:a16="http://schemas.microsoft.com/office/drawing/2014/main" id="{843F3A7A-BBEC-4254-8E4D-84D9D6C83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805" y="438917"/>
            <a:ext cx="6390806" cy="5088182"/>
          </a:xfrm>
          <a:prstGeom prst="rect">
            <a:avLst/>
          </a:prstGeom>
        </p:spPr>
      </p:pic>
      <p:pic>
        <p:nvPicPr>
          <p:cNvPr id="11" name="圖片 10">
            <a:extLst>
              <a:ext uri="{FF2B5EF4-FFF2-40B4-BE49-F238E27FC236}">
                <a16:creationId xmlns:a16="http://schemas.microsoft.com/office/drawing/2014/main" id="{85CB511E-DD8A-4B65-AAA0-B8E4D80C09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12" y="2809231"/>
            <a:ext cx="4136183" cy="4136183"/>
          </a:xfrm>
          <a:prstGeom prst="rect">
            <a:avLst/>
          </a:prstGeom>
        </p:spPr>
      </p:pic>
      <p:pic>
        <p:nvPicPr>
          <p:cNvPr id="6" name="圖片 5">
            <a:extLst>
              <a:ext uri="{FF2B5EF4-FFF2-40B4-BE49-F238E27FC236}">
                <a16:creationId xmlns:a16="http://schemas.microsoft.com/office/drawing/2014/main" id="{B64989E3-AC74-4324-990E-45B3C3606E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10723">
            <a:off x="-348917" y="413196"/>
            <a:ext cx="3170093" cy="1783177"/>
          </a:xfrm>
          <a:prstGeom prst="rect">
            <a:avLst/>
          </a:prstGeom>
        </p:spPr>
      </p:pic>
      <p:pic>
        <p:nvPicPr>
          <p:cNvPr id="9" name="圖片 8">
            <a:extLst>
              <a:ext uri="{FF2B5EF4-FFF2-40B4-BE49-F238E27FC236}">
                <a16:creationId xmlns:a16="http://schemas.microsoft.com/office/drawing/2014/main" id="{BA1F9B60-5BFF-4212-9442-03523DC627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169390">
            <a:off x="6559193" y="393952"/>
            <a:ext cx="1011221" cy="1481643"/>
          </a:xfrm>
          <a:prstGeom prst="rect">
            <a:avLst/>
          </a:prstGeom>
        </p:spPr>
      </p:pic>
      <p:pic>
        <p:nvPicPr>
          <p:cNvPr id="8" name="圖片 7">
            <a:extLst>
              <a:ext uri="{FF2B5EF4-FFF2-40B4-BE49-F238E27FC236}">
                <a16:creationId xmlns:a16="http://schemas.microsoft.com/office/drawing/2014/main" id="{D83E0C00-75F5-4783-B973-8B2280AED7F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31853" y="1852441"/>
            <a:ext cx="5598710" cy="3499193"/>
          </a:xfrm>
          <a:prstGeom prst="rect">
            <a:avLst/>
          </a:prstGeom>
          <a:ln>
            <a:noFill/>
          </a:ln>
          <a:effectLst>
            <a:softEdge rad="112500"/>
          </a:effectLst>
        </p:spPr>
      </p:pic>
      <p:sp>
        <p:nvSpPr>
          <p:cNvPr id="12" name="文字方塊 11">
            <a:extLst>
              <a:ext uri="{FF2B5EF4-FFF2-40B4-BE49-F238E27FC236}">
                <a16:creationId xmlns:a16="http://schemas.microsoft.com/office/drawing/2014/main" id="{FE219417-29B7-4846-BB2A-A752459D5F0E}"/>
              </a:ext>
            </a:extLst>
          </p:cNvPr>
          <p:cNvSpPr txBox="1"/>
          <p:nvPr/>
        </p:nvSpPr>
        <p:spPr>
          <a:xfrm>
            <a:off x="2187985" y="1448317"/>
            <a:ext cx="809837" cy="369332"/>
          </a:xfrm>
          <a:prstGeom prst="rect">
            <a:avLst/>
          </a:prstGeom>
          <a:noFill/>
        </p:spPr>
        <p:txBody>
          <a:bodyPr wrap="none" rtlCol="0">
            <a:spAutoFit/>
          </a:bodyPr>
          <a:lstStyle/>
          <a:p>
            <a:r>
              <a:rPr lang="en-US" altLang="zh-TW" b="1" dirty="0">
                <a:latin typeface="+mj-ea"/>
                <a:ea typeface="+mj-ea"/>
              </a:rPr>
              <a:t>3.</a:t>
            </a:r>
            <a:r>
              <a:rPr lang="zh-TW" altLang="en-US" b="1" dirty="0">
                <a:latin typeface="+mj-ea"/>
                <a:ea typeface="+mj-ea"/>
              </a:rPr>
              <a:t>努力</a:t>
            </a:r>
          </a:p>
        </p:txBody>
      </p:sp>
    </p:spTree>
    <p:extLst>
      <p:ext uri="{BB962C8B-B14F-4D97-AF65-F5344CB8AC3E}">
        <p14:creationId xmlns:p14="http://schemas.microsoft.com/office/powerpoint/2010/main" val="3276040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231C03-F957-4C14-A3A5-4171C2236986}"/>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F434C029-B3D7-4AAF-93E5-E0EED8042916}"/>
              </a:ext>
            </a:extLst>
          </p:cNvPr>
          <p:cNvSpPr>
            <a:spLocks noGrp="1"/>
          </p:cNvSpPr>
          <p:nvPr>
            <p:ph type="subTitle" idx="1"/>
          </p:nvPr>
        </p:nvSpPr>
        <p:spPr/>
        <p:txBody>
          <a:bodyPr/>
          <a:lstStyle/>
          <a:p>
            <a:endParaRPr lang="zh-TW" altLang="en-US"/>
          </a:p>
        </p:txBody>
      </p:sp>
      <p:pic>
        <p:nvPicPr>
          <p:cNvPr id="5" name="圖片 4">
            <a:extLst>
              <a:ext uri="{FF2B5EF4-FFF2-40B4-BE49-F238E27FC236}">
                <a16:creationId xmlns:a16="http://schemas.microsoft.com/office/drawing/2014/main" id="{9790D309-73A6-4EBD-9C6D-5C93AA36B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圖片 6">
            <a:extLst>
              <a:ext uri="{FF2B5EF4-FFF2-40B4-BE49-F238E27FC236}">
                <a16:creationId xmlns:a16="http://schemas.microsoft.com/office/drawing/2014/main" id="{9B2C2092-AC82-468C-A80F-A1B7A78A8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13" name="圖片 12">
            <a:extLst>
              <a:ext uri="{FF2B5EF4-FFF2-40B4-BE49-F238E27FC236}">
                <a16:creationId xmlns:a16="http://schemas.microsoft.com/office/drawing/2014/main" id="{843F3A7A-BBEC-4254-8E4D-84D9D6C83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805" y="438917"/>
            <a:ext cx="6390806" cy="5088182"/>
          </a:xfrm>
          <a:prstGeom prst="rect">
            <a:avLst/>
          </a:prstGeom>
        </p:spPr>
      </p:pic>
      <p:pic>
        <p:nvPicPr>
          <p:cNvPr id="11" name="圖片 10">
            <a:extLst>
              <a:ext uri="{FF2B5EF4-FFF2-40B4-BE49-F238E27FC236}">
                <a16:creationId xmlns:a16="http://schemas.microsoft.com/office/drawing/2014/main" id="{85CB511E-DD8A-4B65-AAA0-B8E4D80C09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12" y="2809231"/>
            <a:ext cx="4136183" cy="4136183"/>
          </a:xfrm>
          <a:prstGeom prst="rect">
            <a:avLst/>
          </a:prstGeom>
        </p:spPr>
      </p:pic>
      <p:pic>
        <p:nvPicPr>
          <p:cNvPr id="6" name="圖片 5">
            <a:extLst>
              <a:ext uri="{FF2B5EF4-FFF2-40B4-BE49-F238E27FC236}">
                <a16:creationId xmlns:a16="http://schemas.microsoft.com/office/drawing/2014/main" id="{B64989E3-AC74-4324-990E-45B3C3606E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10723">
            <a:off x="-348917" y="413196"/>
            <a:ext cx="3170093" cy="1783177"/>
          </a:xfrm>
          <a:prstGeom prst="rect">
            <a:avLst/>
          </a:prstGeom>
        </p:spPr>
      </p:pic>
      <p:pic>
        <p:nvPicPr>
          <p:cNvPr id="9" name="圖片 8">
            <a:extLst>
              <a:ext uri="{FF2B5EF4-FFF2-40B4-BE49-F238E27FC236}">
                <a16:creationId xmlns:a16="http://schemas.microsoft.com/office/drawing/2014/main" id="{BA1F9B60-5BFF-4212-9442-03523DC627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169390">
            <a:off x="6559193" y="393952"/>
            <a:ext cx="1011221" cy="1481643"/>
          </a:xfrm>
          <a:prstGeom prst="rect">
            <a:avLst/>
          </a:prstGeom>
        </p:spPr>
      </p:pic>
      <p:pic>
        <p:nvPicPr>
          <p:cNvPr id="8" name="圖片 7">
            <a:extLst>
              <a:ext uri="{FF2B5EF4-FFF2-40B4-BE49-F238E27FC236}">
                <a16:creationId xmlns:a16="http://schemas.microsoft.com/office/drawing/2014/main" id="{D83E0C00-75F5-4783-B973-8B2280AED7F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31854" y="1852441"/>
            <a:ext cx="5598708" cy="3499193"/>
          </a:xfrm>
          <a:prstGeom prst="rect">
            <a:avLst/>
          </a:prstGeom>
          <a:ln>
            <a:noFill/>
          </a:ln>
          <a:effectLst>
            <a:softEdge rad="112500"/>
          </a:effectLst>
        </p:spPr>
      </p:pic>
      <p:sp>
        <p:nvSpPr>
          <p:cNvPr id="12" name="文字方塊 11">
            <a:extLst>
              <a:ext uri="{FF2B5EF4-FFF2-40B4-BE49-F238E27FC236}">
                <a16:creationId xmlns:a16="http://schemas.microsoft.com/office/drawing/2014/main" id="{6FCDB4D6-0E62-4D1B-8B7E-907D8F885A0D}"/>
              </a:ext>
            </a:extLst>
          </p:cNvPr>
          <p:cNvSpPr txBox="1"/>
          <p:nvPr/>
        </p:nvSpPr>
        <p:spPr>
          <a:xfrm>
            <a:off x="2187985" y="1448317"/>
            <a:ext cx="809837" cy="369332"/>
          </a:xfrm>
          <a:prstGeom prst="rect">
            <a:avLst/>
          </a:prstGeom>
          <a:noFill/>
        </p:spPr>
        <p:txBody>
          <a:bodyPr wrap="none" rtlCol="0">
            <a:spAutoFit/>
          </a:bodyPr>
          <a:lstStyle/>
          <a:p>
            <a:r>
              <a:rPr lang="en-US" altLang="zh-TW" b="1" dirty="0">
                <a:latin typeface="+mj-ea"/>
                <a:ea typeface="+mj-ea"/>
              </a:rPr>
              <a:t>4.</a:t>
            </a:r>
            <a:r>
              <a:rPr lang="zh-TW" altLang="en-US" b="1" dirty="0">
                <a:latin typeface="+mj-ea"/>
                <a:ea typeface="+mj-ea"/>
              </a:rPr>
              <a:t>結果</a:t>
            </a:r>
          </a:p>
        </p:txBody>
      </p:sp>
    </p:spTree>
    <p:extLst>
      <p:ext uri="{BB962C8B-B14F-4D97-AF65-F5344CB8AC3E}">
        <p14:creationId xmlns:p14="http://schemas.microsoft.com/office/powerpoint/2010/main" val="428021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231C03-F957-4C14-A3A5-4171C2236986}"/>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F434C029-B3D7-4AAF-93E5-E0EED8042916}"/>
              </a:ext>
            </a:extLst>
          </p:cNvPr>
          <p:cNvSpPr>
            <a:spLocks noGrp="1"/>
          </p:cNvSpPr>
          <p:nvPr>
            <p:ph type="subTitle" idx="1"/>
          </p:nvPr>
        </p:nvSpPr>
        <p:spPr/>
        <p:txBody>
          <a:bodyPr/>
          <a:lstStyle/>
          <a:p>
            <a:endParaRPr lang="zh-TW" altLang="en-US"/>
          </a:p>
        </p:txBody>
      </p:sp>
      <p:pic>
        <p:nvPicPr>
          <p:cNvPr id="5" name="圖片 4">
            <a:extLst>
              <a:ext uri="{FF2B5EF4-FFF2-40B4-BE49-F238E27FC236}">
                <a16:creationId xmlns:a16="http://schemas.microsoft.com/office/drawing/2014/main" id="{9790D309-73A6-4EBD-9C6D-5C93AA36B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圖片 6">
            <a:extLst>
              <a:ext uri="{FF2B5EF4-FFF2-40B4-BE49-F238E27FC236}">
                <a16:creationId xmlns:a16="http://schemas.microsoft.com/office/drawing/2014/main" id="{9B2C2092-AC82-468C-A80F-A1B7A78A8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13" name="圖片 12">
            <a:extLst>
              <a:ext uri="{FF2B5EF4-FFF2-40B4-BE49-F238E27FC236}">
                <a16:creationId xmlns:a16="http://schemas.microsoft.com/office/drawing/2014/main" id="{843F3A7A-BBEC-4254-8E4D-84D9D6C83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805" y="438917"/>
            <a:ext cx="6390806" cy="5088182"/>
          </a:xfrm>
          <a:prstGeom prst="rect">
            <a:avLst/>
          </a:prstGeom>
        </p:spPr>
      </p:pic>
      <p:pic>
        <p:nvPicPr>
          <p:cNvPr id="11" name="圖片 10">
            <a:extLst>
              <a:ext uri="{FF2B5EF4-FFF2-40B4-BE49-F238E27FC236}">
                <a16:creationId xmlns:a16="http://schemas.microsoft.com/office/drawing/2014/main" id="{85CB511E-DD8A-4B65-AAA0-B8E4D80C09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12" y="2809231"/>
            <a:ext cx="4136183" cy="4136183"/>
          </a:xfrm>
          <a:prstGeom prst="rect">
            <a:avLst/>
          </a:prstGeom>
        </p:spPr>
      </p:pic>
      <p:pic>
        <p:nvPicPr>
          <p:cNvPr id="6" name="圖片 5">
            <a:extLst>
              <a:ext uri="{FF2B5EF4-FFF2-40B4-BE49-F238E27FC236}">
                <a16:creationId xmlns:a16="http://schemas.microsoft.com/office/drawing/2014/main" id="{B64989E3-AC74-4324-990E-45B3C3606E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10723">
            <a:off x="-348917" y="413196"/>
            <a:ext cx="3170093" cy="1783177"/>
          </a:xfrm>
          <a:prstGeom prst="rect">
            <a:avLst/>
          </a:prstGeom>
        </p:spPr>
      </p:pic>
      <p:pic>
        <p:nvPicPr>
          <p:cNvPr id="9" name="圖片 8">
            <a:extLst>
              <a:ext uri="{FF2B5EF4-FFF2-40B4-BE49-F238E27FC236}">
                <a16:creationId xmlns:a16="http://schemas.microsoft.com/office/drawing/2014/main" id="{BA1F9B60-5BFF-4212-9442-03523DC627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169390">
            <a:off x="6559193" y="393952"/>
            <a:ext cx="1011221" cy="1481643"/>
          </a:xfrm>
          <a:prstGeom prst="rect">
            <a:avLst/>
          </a:prstGeom>
        </p:spPr>
      </p:pic>
      <p:pic>
        <p:nvPicPr>
          <p:cNvPr id="8" name="圖片 7">
            <a:extLst>
              <a:ext uri="{FF2B5EF4-FFF2-40B4-BE49-F238E27FC236}">
                <a16:creationId xmlns:a16="http://schemas.microsoft.com/office/drawing/2014/main" id="{D83E0C00-75F5-4783-B973-8B2280AED7F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31854" y="1852441"/>
            <a:ext cx="5598708" cy="3499193"/>
          </a:xfrm>
          <a:prstGeom prst="rect">
            <a:avLst/>
          </a:prstGeom>
          <a:ln>
            <a:noFill/>
          </a:ln>
          <a:effectLst>
            <a:softEdge rad="112500"/>
          </a:effectLst>
        </p:spPr>
      </p:pic>
      <p:sp>
        <p:nvSpPr>
          <p:cNvPr id="12" name="文字方塊 11">
            <a:extLst>
              <a:ext uri="{FF2B5EF4-FFF2-40B4-BE49-F238E27FC236}">
                <a16:creationId xmlns:a16="http://schemas.microsoft.com/office/drawing/2014/main" id="{02FBBAB8-6CA6-4D8D-A409-0111336F3943}"/>
              </a:ext>
            </a:extLst>
          </p:cNvPr>
          <p:cNvSpPr txBox="1"/>
          <p:nvPr/>
        </p:nvSpPr>
        <p:spPr>
          <a:xfrm>
            <a:off x="2187985" y="1448317"/>
            <a:ext cx="809837" cy="369332"/>
          </a:xfrm>
          <a:prstGeom prst="rect">
            <a:avLst/>
          </a:prstGeom>
          <a:noFill/>
        </p:spPr>
        <p:txBody>
          <a:bodyPr wrap="none" rtlCol="0">
            <a:spAutoFit/>
          </a:bodyPr>
          <a:lstStyle/>
          <a:p>
            <a:r>
              <a:rPr lang="en-US" altLang="zh-TW" b="1" dirty="0">
                <a:latin typeface="+mj-ea"/>
                <a:ea typeface="+mj-ea"/>
              </a:rPr>
              <a:t>5.</a:t>
            </a:r>
            <a:r>
              <a:rPr lang="zh-TW" altLang="en-US" b="1" dirty="0">
                <a:latin typeface="+mj-ea"/>
                <a:ea typeface="+mj-ea"/>
              </a:rPr>
              <a:t>意外</a:t>
            </a:r>
          </a:p>
        </p:txBody>
      </p:sp>
    </p:spTree>
    <p:extLst>
      <p:ext uri="{BB962C8B-B14F-4D97-AF65-F5344CB8AC3E}">
        <p14:creationId xmlns:p14="http://schemas.microsoft.com/office/powerpoint/2010/main" val="3874811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231C03-F957-4C14-A3A5-4171C2236986}"/>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F434C029-B3D7-4AAF-93E5-E0EED8042916}"/>
              </a:ext>
            </a:extLst>
          </p:cNvPr>
          <p:cNvSpPr>
            <a:spLocks noGrp="1"/>
          </p:cNvSpPr>
          <p:nvPr>
            <p:ph type="subTitle" idx="1"/>
          </p:nvPr>
        </p:nvSpPr>
        <p:spPr/>
        <p:txBody>
          <a:bodyPr/>
          <a:lstStyle/>
          <a:p>
            <a:endParaRPr lang="zh-TW" altLang="en-US"/>
          </a:p>
        </p:txBody>
      </p:sp>
      <p:pic>
        <p:nvPicPr>
          <p:cNvPr id="5" name="圖片 4">
            <a:extLst>
              <a:ext uri="{FF2B5EF4-FFF2-40B4-BE49-F238E27FC236}">
                <a16:creationId xmlns:a16="http://schemas.microsoft.com/office/drawing/2014/main" id="{9790D309-73A6-4EBD-9C6D-5C93AA36B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圖片 6">
            <a:extLst>
              <a:ext uri="{FF2B5EF4-FFF2-40B4-BE49-F238E27FC236}">
                <a16:creationId xmlns:a16="http://schemas.microsoft.com/office/drawing/2014/main" id="{9B2C2092-AC82-468C-A80F-A1B7A78A8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13" name="圖片 12">
            <a:extLst>
              <a:ext uri="{FF2B5EF4-FFF2-40B4-BE49-F238E27FC236}">
                <a16:creationId xmlns:a16="http://schemas.microsoft.com/office/drawing/2014/main" id="{843F3A7A-BBEC-4254-8E4D-84D9D6C83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805" y="438917"/>
            <a:ext cx="6390806" cy="5088182"/>
          </a:xfrm>
          <a:prstGeom prst="rect">
            <a:avLst/>
          </a:prstGeom>
        </p:spPr>
      </p:pic>
      <p:pic>
        <p:nvPicPr>
          <p:cNvPr id="11" name="圖片 10">
            <a:extLst>
              <a:ext uri="{FF2B5EF4-FFF2-40B4-BE49-F238E27FC236}">
                <a16:creationId xmlns:a16="http://schemas.microsoft.com/office/drawing/2014/main" id="{85CB511E-DD8A-4B65-AAA0-B8E4D80C09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12" y="2809231"/>
            <a:ext cx="4136183" cy="4136183"/>
          </a:xfrm>
          <a:prstGeom prst="rect">
            <a:avLst/>
          </a:prstGeom>
        </p:spPr>
      </p:pic>
      <p:pic>
        <p:nvPicPr>
          <p:cNvPr id="6" name="圖片 5">
            <a:extLst>
              <a:ext uri="{FF2B5EF4-FFF2-40B4-BE49-F238E27FC236}">
                <a16:creationId xmlns:a16="http://schemas.microsoft.com/office/drawing/2014/main" id="{B64989E3-AC74-4324-990E-45B3C3606E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10723">
            <a:off x="-348917" y="413196"/>
            <a:ext cx="3170093" cy="1783177"/>
          </a:xfrm>
          <a:prstGeom prst="rect">
            <a:avLst/>
          </a:prstGeom>
        </p:spPr>
      </p:pic>
      <p:pic>
        <p:nvPicPr>
          <p:cNvPr id="9" name="圖片 8">
            <a:extLst>
              <a:ext uri="{FF2B5EF4-FFF2-40B4-BE49-F238E27FC236}">
                <a16:creationId xmlns:a16="http://schemas.microsoft.com/office/drawing/2014/main" id="{BA1F9B60-5BFF-4212-9442-03523DC627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169390">
            <a:off x="6559193" y="393952"/>
            <a:ext cx="1011221" cy="1481643"/>
          </a:xfrm>
          <a:prstGeom prst="rect">
            <a:avLst/>
          </a:prstGeom>
        </p:spPr>
      </p:pic>
      <p:pic>
        <p:nvPicPr>
          <p:cNvPr id="8" name="圖片 7">
            <a:extLst>
              <a:ext uri="{FF2B5EF4-FFF2-40B4-BE49-F238E27FC236}">
                <a16:creationId xmlns:a16="http://schemas.microsoft.com/office/drawing/2014/main" id="{D83E0C00-75F5-4783-B973-8B2280AED7F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31854" y="1852441"/>
            <a:ext cx="5598708" cy="3499193"/>
          </a:xfrm>
          <a:prstGeom prst="rect">
            <a:avLst/>
          </a:prstGeom>
          <a:ln>
            <a:noFill/>
          </a:ln>
          <a:effectLst>
            <a:softEdge rad="112500"/>
          </a:effectLst>
        </p:spPr>
      </p:pic>
      <p:sp>
        <p:nvSpPr>
          <p:cNvPr id="12" name="文字方塊 11">
            <a:extLst>
              <a:ext uri="{FF2B5EF4-FFF2-40B4-BE49-F238E27FC236}">
                <a16:creationId xmlns:a16="http://schemas.microsoft.com/office/drawing/2014/main" id="{02FBBAB8-6CA6-4D8D-A409-0111336F3943}"/>
              </a:ext>
            </a:extLst>
          </p:cNvPr>
          <p:cNvSpPr txBox="1"/>
          <p:nvPr/>
        </p:nvSpPr>
        <p:spPr>
          <a:xfrm>
            <a:off x="2187985" y="1448317"/>
            <a:ext cx="809837" cy="369332"/>
          </a:xfrm>
          <a:prstGeom prst="rect">
            <a:avLst/>
          </a:prstGeom>
          <a:noFill/>
        </p:spPr>
        <p:txBody>
          <a:bodyPr wrap="none" rtlCol="0">
            <a:spAutoFit/>
          </a:bodyPr>
          <a:lstStyle/>
          <a:p>
            <a:r>
              <a:rPr lang="en-US" altLang="zh-TW" b="1" dirty="0">
                <a:latin typeface="+mj-ea"/>
                <a:ea typeface="+mj-ea"/>
              </a:rPr>
              <a:t>6.</a:t>
            </a:r>
            <a:r>
              <a:rPr lang="zh-TW" altLang="en-US" b="1" dirty="0">
                <a:latin typeface="+mj-ea"/>
                <a:ea typeface="+mj-ea"/>
              </a:rPr>
              <a:t>轉彎</a:t>
            </a:r>
          </a:p>
        </p:txBody>
      </p:sp>
    </p:spTree>
    <p:extLst>
      <p:ext uri="{BB962C8B-B14F-4D97-AF65-F5344CB8AC3E}">
        <p14:creationId xmlns:p14="http://schemas.microsoft.com/office/powerpoint/2010/main" val="3263164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231C03-F957-4C14-A3A5-4171C2236986}"/>
              </a:ext>
            </a:extLst>
          </p:cNvPr>
          <p:cNvSpPr>
            <a:spLocks noGrp="1"/>
          </p:cNvSpPr>
          <p:nvPr>
            <p:ph type="ctrTitle"/>
          </p:nvPr>
        </p:nvSpPr>
        <p:spPr/>
        <p:txBody>
          <a:bodyPr/>
          <a:lstStyle/>
          <a:p>
            <a:endParaRPr lang="zh-TW" altLang="en-US"/>
          </a:p>
        </p:txBody>
      </p:sp>
      <p:sp>
        <p:nvSpPr>
          <p:cNvPr id="3" name="副標題 2">
            <a:extLst>
              <a:ext uri="{FF2B5EF4-FFF2-40B4-BE49-F238E27FC236}">
                <a16:creationId xmlns:a16="http://schemas.microsoft.com/office/drawing/2014/main" id="{F434C029-B3D7-4AAF-93E5-E0EED8042916}"/>
              </a:ext>
            </a:extLst>
          </p:cNvPr>
          <p:cNvSpPr>
            <a:spLocks noGrp="1"/>
          </p:cNvSpPr>
          <p:nvPr>
            <p:ph type="subTitle" idx="1"/>
          </p:nvPr>
        </p:nvSpPr>
        <p:spPr/>
        <p:txBody>
          <a:bodyPr/>
          <a:lstStyle/>
          <a:p>
            <a:endParaRPr lang="zh-TW" altLang="en-US"/>
          </a:p>
        </p:txBody>
      </p:sp>
      <p:pic>
        <p:nvPicPr>
          <p:cNvPr id="5" name="圖片 4">
            <a:extLst>
              <a:ext uri="{FF2B5EF4-FFF2-40B4-BE49-F238E27FC236}">
                <a16:creationId xmlns:a16="http://schemas.microsoft.com/office/drawing/2014/main" id="{9790D309-73A6-4EBD-9C6D-5C93AA36B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圖片 6">
            <a:extLst>
              <a:ext uri="{FF2B5EF4-FFF2-40B4-BE49-F238E27FC236}">
                <a16:creationId xmlns:a16="http://schemas.microsoft.com/office/drawing/2014/main" id="{9B2C2092-AC82-468C-A80F-A1B7A78A8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13" name="圖片 12">
            <a:extLst>
              <a:ext uri="{FF2B5EF4-FFF2-40B4-BE49-F238E27FC236}">
                <a16:creationId xmlns:a16="http://schemas.microsoft.com/office/drawing/2014/main" id="{843F3A7A-BBEC-4254-8E4D-84D9D6C83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805" y="438917"/>
            <a:ext cx="6390806" cy="5088182"/>
          </a:xfrm>
          <a:prstGeom prst="rect">
            <a:avLst/>
          </a:prstGeom>
        </p:spPr>
      </p:pic>
      <p:pic>
        <p:nvPicPr>
          <p:cNvPr id="11" name="圖片 10">
            <a:extLst>
              <a:ext uri="{FF2B5EF4-FFF2-40B4-BE49-F238E27FC236}">
                <a16:creationId xmlns:a16="http://schemas.microsoft.com/office/drawing/2014/main" id="{85CB511E-DD8A-4B65-AAA0-B8E4D80C09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0012" y="2809231"/>
            <a:ext cx="4136183" cy="4136183"/>
          </a:xfrm>
          <a:prstGeom prst="rect">
            <a:avLst/>
          </a:prstGeom>
        </p:spPr>
      </p:pic>
      <p:pic>
        <p:nvPicPr>
          <p:cNvPr id="6" name="圖片 5">
            <a:extLst>
              <a:ext uri="{FF2B5EF4-FFF2-40B4-BE49-F238E27FC236}">
                <a16:creationId xmlns:a16="http://schemas.microsoft.com/office/drawing/2014/main" id="{B64989E3-AC74-4324-990E-45B3C3606E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10723">
            <a:off x="-348917" y="413196"/>
            <a:ext cx="3170093" cy="1783177"/>
          </a:xfrm>
          <a:prstGeom prst="rect">
            <a:avLst/>
          </a:prstGeom>
        </p:spPr>
      </p:pic>
      <p:pic>
        <p:nvPicPr>
          <p:cNvPr id="9" name="圖片 8">
            <a:extLst>
              <a:ext uri="{FF2B5EF4-FFF2-40B4-BE49-F238E27FC236}">
                <a16:creationId xmlns:a16="http://schemas.microsoft.com/office/drawing/2014/main" id="{BA1F9B60-5BFF-4212-9442-03523DC627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169390">
            <a:off x="6559193" y="393952"/>
            <a:ext cx="1011221" cy="1481643"/>
          </a:xfrm>
          <a:prstGeom prst="rect">
            <a:avLst/>
          </a:prstGeom>
        </p:spPr>
      </p:pic>
      <p:pic>
        <p:nvPicPr>
          <p:cNvPr id="8" name="圖片 7">
            <a:extLst>
              <a:ext uri="{FF2B5EF4-FFF2-40B4-BE49-F238E27FC236}">
                <a16:creationId xmlns:a16="http://schemas.microsoft.com/office/drawing/2014/main" id="{D83E0C00-75F5-4783-B973-8B2280AED7F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31854" y="1852441"/>
            <a:ext cx="5598708" cy="3499193"/>
          </a:xfrm>
          <a:prstGeom prst="rect">
            <a:avLst/>
          </a:prstGeom>
          <a:ln>
            <a:noFill/>
          </a:ln>
          <a:effectLst>
            <a:softEdge rad="112500"/>
          </a:effectLst>
        </p:spPr>
      </p:pic>
      <p:sp>
        <p:nvSpPr>
          <p:cNvPr id="12" name="文字方塊 11">
            <a:extLst>
              <a:ext uri="{FF2B5EF4-FFF2-40B4-BE49-F238E27FC236}">
                <a16:creationId xmlns:a16="http://schemas.microsoft.com/office/drawing/2014/main" id="{F4F091B4-3D47-48D9-838F-5E155B40D98E}"/>
              </a:ext>
            </a:extLst>
          </p:cNvPr>
          <p:cNvSpPr txBox="1"/>
          <p:nvPr/>
        </p:nvSpPr>
        <p:spPr>
          <a:xfrm>
            <a:off x="2187985" y="1448317"/>
            <a:ext cx="809837" cy="369332"/>
          </a:xfrm>
          <a:prstGeom prst="rect">
            <a:avLst/>
          </a:prstGeom>
          <a:noFill/>
        </p:spPr>
        <p:txBody>
          <a:bodyPr wrap="none" rtlCol="0">
            <a:spAutoFit/>
          </a:bodyPr>
          <a:lstStyle/>
          <a:p>
            <a:r>
              <a:rPr lang="en-US" altLang="zh-TW" b="1" dirty="0">
                <a:latin typeface="+mj-ea"/>
                <a:ea typeface="+mj-ea"/>
              </a:rPr>
              <a:t>7.</a:t>
            </a:r>
            <a:r>
              <a:rPr lang="zh-TW" altLang="en-US" b="1">
                <a:latin typeface="+mj-ea"/>
                <a:ea typeface="+mj-ea"/>
              </a:rPr>
              <a:t>結局</a:t>
            </a:r>
            <a:endParaRPr lang="zh-TW" altLang="en-US" b="1" dirty="0">
              <a:latin typeface="+mj-ea"/>
              <a:ea typeface="+mj-ea"/>
            </a:endParaRPr>
          </a:p>
        </p:txBody>
      </p:sp>
    </p:spTree>
    <p:extLst>
      <p:ext uri="{BB962C8B-B14F-4D97-AF65-F5344CB8AC3E}">
        <p14:creationId xmlns:p14="http://schemas.microsoft.com/office/powerpoint/2010/main" val="272032629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TotalTime>
  <Words>667</Words>
  <Application>Microsoft Office PowerPoint</Application>
  <PresentationFormat>寬螢幕</PresentationFormat>
  <Paragraphs>21</Paragraphs>
  <Slides>7</Slides>
  <Notes>7</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7</vt:i4>
      </vt:variant>
    </vt:vector>
  </HeadingPairs>
  <TitlesOfParts>
    <vt:vector size="12" baseType="lpstr">
      <vt:lpstr>新細明體</vt:lpstr>
      <vt:lpstr>Arial</vt:lpstr>
      <vt:lpstr>Calibri</vt:lpstr>
      <vt:lpstr>Calibri Light</vt:lpstr>
      <vt:lpstr>Office 佈景主題</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cg</dc:creator>
  <cp:lastModifiedBy>cg</cp:lastModifiedBy>
  <cp:revision>9</cp:revision>
  <dcterms:created xsi:type="dcterms:W3CDTF">2024-10-07T03:29:06Z</dcterms:created>
  <dcterms:modified xsi:type="dcterms:W3CDTF">2024-10-15T07:21:43Z</dcterms:modified>
</cp:coreProperties>
</file>